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FEF"/>
    <a:srgbClr val="ECECE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8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5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3058C-361E-E145-A447-9898E6388A2D}" type="datetimeFigureOut">
              <a:rPr lang="en-US" smtClean="0"/>
              <a:t>11/9/22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C654A-EAFE-EA47-9EEF-960260462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50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3636E-4D60-B749-9056-4578D8B46D3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259494" y="2050264"/>
            <a:ext cx="8250477" cy="990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First level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79EE6F-6EFC-7346-A7DA-5E43397C4D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259494" y="4087528"/>
            <a:ext cx="8858721" cy="458285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- ADJUST BRACKETS IF NECESSARY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CA86C65-D37E-ED4D-80D2-86E681D91401}"/>
              </a:ext>
            </a:extLst>
          </p:cNvPr>
          <p:cNvGrpSpPr/>
          <p:nvPr userDrawn="1"/>
        </p:nvGrpSpPr>
        <p:grpSpPr>
          <a:xfrm>
            <a:off x="1879600" y="1634338"/>
            <a:ext cx="988388" cy="3289300"/>
            <a:chOff x="1504950" y="1122363"/>
            <a:chExt cx="1363038" cy="413543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7C0004C-6591-9A49-AFD0-F780A60622C8}"/>
                </a:ext>
              </a:extLst>
            </p:cNvPr>
            <p:cNvCxnSpPr/>
            <p:nvPr/>
          </p:nvCxnSpPr>
          <p:spPr>
            <a:xfrm flipH="1">
              <a:off x="1504950" y="1122363"/>
              <a:ext cx="136303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DFDFF34-AC7D-6244-A215-294C36D9181E}"/>
                </a:ext>
              </a:extLst>
            </p:cNvPr>
            <p:cNvCxnSpPr/>
            <p:nvPr/>
          </p:nvCxnSpPr>
          <p:spPr>
            <a:xfrm>
              <a:off x="1524000" y="1122363"/>
              <a:ext cx="0" cy="413543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E3778CD-FB81-3347-AB84-341840F460CD}"/>
                </a:ext>
              </a:extLst>
            </p:cNvPr>
            <p:cNvCxnSpPr/>
            <p:nvPr/>
          </p:nvCxnSpPr>
          <p:spPr>
            <a:xfrm>
              <a:off x="1504950" y="5257800"/>
              <a:ext cx="136303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5EAF1DD6-F101-0848-B467-35CEE480263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867988" y="2905918"/>
            <a:ext cx="8250237" cy="911220"/>
          </a:xfrm>
        </p:spPr>
        <p:txBody>
          <a:bodyPr>
            <a:noAutofit/>
          </a:bodyPr>
          <a:lstStyle>
            <a:lvl1pPr marL="0" indent="0">
              <a:buNone/>
              <a:defRPr sz="6000" b="0" i="1">
                <a:solidFill>
                  <a:schemeClr val="tx2"/>
                </a:solidFill>
                <a:latin typeface="Century Schoolbook" panose="02040604050505020304" pitchFamily="18" charset="0"/>
              </a:defRPr>
            </a:lvl1pPr>
          </a:lstStyle>
          <a:p>
            <a:pPr lvl="0"/>
            <a:r>
              <a:rPr lang="en-US" dirty="0"/>
              <a:t>Second level title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EF09DD65-EDFD-1F47-9BCB-B657CE0C9C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73143" y="229118"/>
            <a:ext cx="1868393" cy="545571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78F0D-F18F-7596-E67A-B0B4712E1829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67FA0EC-ECD2-634A-B364-0B40FB09DA51}" type="datetime1">
              <a:rPr lang="en-US" smtClean="0"/>
              <a:t>11/9/22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2D2E6-122E-33D8-9F2C-7817838C77C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046A6-17AC-465D-65A6-99633FDB942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3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9FE48C3-6906-754C-8F42-140414C1E6CD}"/>
              </a:ext>
            </a:extLst>
          </p:cNvPr>
          <p:cNvSpPr/>
          <p:nvPr userDrawn="1"/>
        </p:nvSpPr>
        <p:spPr>
          <a:xfrm>
            <a:off x="0" y="5313405"/>
            <a:ext cx="12192000" cy="1544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240741E-FF52-CC4D-B689-CDB3C3F12A1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3401" y="5968313"/>
            <a:ext cx="8475276" cy="317531"/>
          </a:xfrm>
        </p:spPr>
        <p:txBody>
          <a:bodyPr>
            <a:normAutofit/>
          </a:bodyPr>
          <a:lstStyle>
            <a:lvl1pPr marL="0" indent="0">
              <a:buNone/>
              <a:defRPr sz="1800" spc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 PUBLIC UNIVERSITY FOR THE PUBLIC GOOD.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A003E6-505D-9843-AABD-47145F0C3761}"/>
              </a:ext>
            </a:extLst>
          </p:cNvPr>
          <p:cNvSpPr txBox="1"/>
          <p:nvPr userDrawn="1"/>
        </p:nvSpPr>
        <p:spPr>
          <a:xfrm>
            <a:off x="10019871" y="5901036"/>
            <a:ext cx="36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®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4D1181-5056-EA49-B795-44EA96BB220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1"/>
            <a:ext cx="12192000" cy="52979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DCB6197-DCE5-8A41-8778-AFB9952827C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09734" y="4866058"/>
            <a:ext cx="4425950" cy="328794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0AD225-7073-911C-D79E-E3FC0B875051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98EC01E-33FA-C846-9717-78104E368617}" type="datetime1">
              <a:rPr lang="en-US" smtClean="0"/>
              <a:t>11/9/22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9F5A69-5B01-AF7F-8026-3B7DF433B21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02FC81-5216-82EC-F2F4-D80C3F3AC41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37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15AE-E5AE-8C4A-9AAE-5DF9FA1569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7800" y="1556925"/>
            <a:ext cx="9296400" cy="2910680"/>
          </a:xfrm>
        </p:spPr>
        <p:txBody>
          <a:bodyPr>
            <a:normAutofit/>
          </a:bodyPr>
          <a:lstStyle>
            <a:lvl1pPr algn="ctr">
              <a:defRPr sz="6000"/>
            </a:lvl1pPr>
          </a:lstStyle>
          <a:p>
            <a:r>
              <a:rPr lang="en-US" dirty="0"/>
              <a:t>This is a placeholder for a short, large quote.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60202-1F64-3F46-8B00-772910E17CC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47800" y="4467605"/>
            <a:ext cx="9296400" cy="508001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venir Next" panose="020B0503020202020204" pitchFamily="34" charset="0"/>
              </a:defRPr>
            </a:lvl2pPr>
            <a:lvl3pPr>
              <a:defRPr b="0" i="0">
                <a:latin typeface="Avenir Next" panose="020B0503020202020204" pitchFamily="34" charset="0"/>
              </a:defRPr>
            </a:lvl3pPr>
            <a:lvl4pPr>
              <a:defRPr b="0" i="0">
                <a:latin typeface="Avenir Next" panose="020B0503020202020204" pitchFamily="34" charset="0"/>
              </a:defRPr>
            </a:lvl4pPr>
            <a:lvl5pPr>
              <a:defRPr b="0" i="0"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- 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F94AD6-F441-C840-AFB1-32EF501721A4}"/>
              </a:ext>
            </a:extLst>
          </p:cNvPr>
          <p:cNvSpPr txBox="1"/>
          <p:nvPr userDrawn="1"/>
        </p:nvSpPr>
        <p:spPr>
          <a:xfrm>
            <a:off x="5683250" y="1074736"/>
            <a:ext cx="825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i="0" dirty="0">
                <a:solidFill>
                  <a:schemeClr val="tx2"/>
                </a:solidFill>
                <a:latin typeface="Century Schoolbook" panose="02040604050505020304" pitchFamily="18" charset="0"/>
                <a:ea typeface="Baskerville" panose="02020502070401020303" pitchFamily="18" charset="0"/>
                <a:cs typeface="Times New Roman" panose="02020603050405020304" pitchFamily="18" charset="0"/>
              </a:rPr>
              <a:t>“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4553B6-51FB-9547-8345-2D0914D5E6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52143" y="6081528"/>
            <a:ext cx="1868393" cy="545571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243D2-5EF9-3314-745F-9B2A283D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8DF7-CC9C-FF42-A2EC-1A2239CA0AA2}" type="datetime1">
              <a:rPr lang="en-US" smtClean="0"/>
              <a:t>11/9/22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782C4-C858-58B7-792F-8375DF907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06C6-EB26-9C6C-3069-27276BF2A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1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6EB51A-7088-2A46-B3A6-24C28D655C7E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824B22-4CD1-E543-BF53-6F7B66B7CD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50" y="671652"/>
            <a:ext cx="4768298" cy="67786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BDBCB-310A-4E48-949D-174D40BA8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0" y="1608276"/>
            <a:ext cx="4768298" cy="4578072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AF350CE-DBB2-B74C-A7F2-BCD348808E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-1"/>
            <a:ext cx="6096000" cy="563467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DE7731-5380-164F-841C-972173509DDD}"/>
              </a:ext>
            </a:extLst>
          </p:cNvPr>
          <p:cNvSpPr/>
          <p:nvPr userDrawn="1"/>
        </p:nvSpPr>
        <p:spPr>
          <a:xfrm>
            <a:off x="6096000" y="5634680"/>
            <a:ext cx="6096000" cy="12233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2048E65-530E-524E-900C-7E74C3B45326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375400" y="6080686"/>
            <a:ext cx="5530850" cy="331305"/>
          </a:xfrm>
        </p:spPr>
        <p:txBody>
          <a:bodyPr>
            <a:normAutofit/>
          </a:bodyPr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DA4A8-7F2C-C624-F7B6-0B5D862F8DC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CA210F6-57C0-6946-8402-5DFD1D5951E2}" type="datetime1">
              <a:rPr lang="en-US" smtClean="0"/>
              <a:t>11/9/22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FD100-5143-9CAC-9331-8803EBF0C23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C6E6E-C4EF-7283-6594-18B46F70D77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6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0DE7731-5380-164F-841C-972173509D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824B22-4CD1-E543-BF53-6F7B66B7CD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75400" y="1028960"/>
            <a:ext cx="5273261" cy="677861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BDBCB-310A-4E48-949D-174D40BA8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75400" y="1965584"/>
            <a:ext cx="5273261" cy="3863456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AF350CE-DBB2-B74C-A7F2-BCD348808E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832709" y="287339"/>
            <a:ext cx="6649309" cy="6332965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47EEC9-79CC-3A43-BA9B-1305D88FF1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45700" y="6088323"/>
            <a:ext cx="1881280" cy="531981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3B7E5-179F-E612-278C-A77C59DE1C8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9D26051-5714-894F-B0BA-0E67C0320CCE}" type="datetime1">
              <a:rPr lang="en-US" smtClean="0"/>
              <a:t>11/9/22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49E87-7014-E94A-FDE8-2F8384B0600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65FB3-814E-3A20-C54E-00DB3CB2929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6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9FF9B86-04BC-7948-8039-EDB99DDFEF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51" y="686680"/>
            <a:ext cx="10731775" cy="677861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599398A-E4BE-5C42-B643-F1FA7EDA9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0" y="2305878"/>
            <a:ext cx="5391150" cy="386544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7E0418-69C8-694D-8D09-CACC8372E0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52143" y="6081528"/>
            <a:ext cx="1868393" cy="545571"/>
          </a:xfrm>
          <a:prstGeom prst="rect">
            <a:avLst/>
          </a:prstGeom>
        </p:spPr>
      </p:pic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76ACF98F-6E56-F244-8F51-15C57466D8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81750" y="2812892"/>
            <a:ext cx="5054876" cy="3018065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 b="1" i="0">
                <a:latin typeface="Arial" panose="020B0604020202020204" pitchFamily="34" charset="0"/>
              </a:defRPr>
            </a:lvl3pPr>
            <a:lvl4pPr marL="16002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A9BB5D38-2575-5B41-802A-698BF047B9D1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6381749" y="2305878"/>
            <a:ext cx="5054876" cy="420515"/>
          </a:xfrm>
        </p:spPr>
        <p:txBody>
          <a:bodyPr anchor="b">
            <a:normAutofit/>
          </a:bodyPr>
          <a:lstStyle>
            <a:lvl1pPr marL="0" indent="0">
              <a:buNone/>
              <a:defRPr sz="1800" b="1" i="0">
                <a:solidFill>
                  <a:schemeClr val="accent6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66A637D-A20D-654D-9EE7-6881CD6BACB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4850" y="1463332"/>
            <a:ext cx="10731775" cy="5889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61E1C6-B383-AF2A-63BD-B1FAD0F13C5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D321462-0985-734C-B087-7893FBD0D1C5}" type="datetime1">
              <a:rPr lang="en-US" smtClean="0"/>
              <a:t>11/9/22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40662D-1AF2-0D0B-F663-04B9FE37BB7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615DF-3D04-F121-FEB0-FB640E8FC96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6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77E0418-69C8-694D-8D09-CACC8372E0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52143" y="6081528"/>
            <a:ext cx="1868393" cy="545571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751F108-4B56-8446-94C7-6806F091D59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74442" y="2564244"/>
            <a:ext cx="3262183" cy="18246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Clr>
                <a:schemeClr val="accent6"/>
              </a:buClr>
              <a:buFont typeface="Courier New" panose="02070309020205020404" pitchFamily="49" charset="0"/>
              <a:buNone/>
              <a:defRPr sz="2000"/>
            </a:lvl2pPr>
            <a:lvl3pPr marL="914400" indent="0">
              <a:buClr>
                <a:schemeClr val="accent6"/>
              </a:buClr>
              <a:buFont typeface="Courier New" panose="02070309020205020404" pitchFamily="49" charset="0"/>
              <a:buNone/>
              <a:defRPr sz="2000" b="0" i="0">
                <a:latin typeface="Avenir Next Medium" panose="020B0503020202020204" pitchFamily="34" charset="0"/>
              </a:defRPr>
            </a:lvl3pPr>
            <a:lvl4pPr marL="16002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CALLOUT STATEMENT PLACEHOLDER TEXT. ADJUST THE TEXT BOX AND BRACKET LENGTH TO FIT THE AMOUNT OF TEXT IN THE CALLOUT.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630F28A-CDA9-7D48-9D73-1503281E7300}"/>
              </a:ext>
            </a:extLst>
          </p:cNvPr>
          <p:cNvGrpSpPr/>
          <p:nvPr userDrawn="1"/>
        </p:nvGrpSpPr>
        <p:grpSpPr>
          <a:xfrm>
            <a:off x="7977819" y="2306124"/>
            <a:ext cx="472795" cy="2317580"/>
            <a:chOff x="1504950" y="1122363"/>
            <a:chExt cx="1363038" cy="413543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E56476B-DD48-9946-99D9-6BB5C91CD5DF}"/>
                </a:ext>
              </a:extLst>
            </p:cNvPr>
            <p:cNvCxnSpPr/>
            <p:nvPr/>
          </p:nvCxnSpPr>
          <p:spPr>
            <a:xfrm flipH="1">
              <a:off x="1504950" y="1122363"/>
              <a:ext cx="136303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51CA40A-8361-F749-BCAE-CBEFCB8A322E}"/>
                </a:ext>
              </a:extLst>
            </p:cNvPr>
            <p:cNvCxnSpPr/>
            <p:nvPr/>
          </p:nvCxnSpPr>
          <p:spPr>
            <a:xfrm>
              <a:off x="1524000" y="1122363"/>
              <a:ext cx="0" cy="413543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A40B350-97AE-7E41-AF08-92A81D26EA64}"/>
                </a:ext>
              </a:extLst>
            </p:cNvPr>
            <p:cNvCxnSpPr/>
            <p:nvPr/>
          </p:nvCxnSpPr>
          <p:spPr>
            <a:xfrm>
              <a:off x="1504950" y="5257800"/>
              <a:ext cx="136303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itle 1">
            <a:extLst>
              <a:ext uri="{FF2B5EF4-FFF2-40B4-BE49-F238E27FC236}">
                <a16:creationId xmlns:a16="http://schemas.microsoft.com/office/drawing/2014/main" id="{1447F169-E97E-D64F-8C4A-338153BBB1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51" y="686680"/>
            <a:ext cx="10731775" cy="677861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961766F1-F591-934F-B81C-80380C1A4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0" y="2305878"/>
            <a:ext cx="6770778" cy="3865435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2F1ED104-0749-9D45-AEC9-40ACA7E4BD8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4850" y="1463332"/>
            <a:ext cx="10731775" cy="5889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AC7C81-C2B9-9570-EA1B-36D2990B8D6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1F77E886-F802-2143-B929-1AF8913510BB}" type="datetime1">
              <a:rPr lang="en-US" smtClean="0"/>
              <a:t>11/9/22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908A4D-F4AC-F799-CEC5-179383F39FF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B7234-E9EE-393F-FF5A-BA9D19C8445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5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751F108-4B56-8446-94C7-6806F091D5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4850" y="2797847"/>
            <a:ext cx="4980331" cy="3373473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 b="1" i="0">
                <a:latin typeface="Arial" panose="020B0604020202020204" pitchFamily="34" charset="0"/>
              </a:defRPr>
            </a:lvl3pPr>
            <a:lvl4pPr marL="16002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CDFCDEC-1AB7-4442-A11F-AF429719C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0" y="2290833"/>
            <a:ext cx="4980331" cy="420515"/>
          </a:xfrm>
        </p:spPr>
        <p:txBody>
          <a:bodyPr anchor="b">
            <a:normAutofit/>
          </a:bodyPr>
          <a:lstStyle>
            <a:lvl1pPr marL="0" indent="0">
              <a:buNone/>
              <a:defRPr sz="1800" b="1" i="0">
                <a:solidFill>
                  <a:schemeClr val="accent6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6541A46-CFB5-7B4B-BC59-9E1866D3B8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52" y="686680"/>
            <a:ext cx="4980331" cy="677861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D4D1D624-ACDD-414D-9D31-33B4A43F01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4851" y="1463332"/>
            <a:ext cx="4980331" cy="5889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B5209C-3371-3E4B-8D61-CCFA0941878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9A46A3-5AD5-54D3-A13D-F0D77D4555E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E678099-BD0C-2F4A-8D70-49FD22353CB3}" type="datetime1">
              <a:rPr lang="en-US" smtClean="0"/>
              <a:t>11/9/22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0D7087-6EE8-D4FC-EFF5-3E772220A03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3BC7AC-80BC-FACA-C74F-0E7BD27908C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11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2432C856-8381-8F4A-A3AD-1564A8E660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4850" y="3936015"/>
            <a:ext cx="5263464" cy="2513998"/>
          </a:xfrm>
        </p:spPr>
        <p:txBody>
          <a:bodyPr>
            <a:normAutofit/>
          </a:bodyPr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 b="1" i="0">
                <a:latin typeface="Arial" panose="020B0604020202020204" pitchFamily="34" charset="0"/>
              </a:defRPr>
            </a:lvl3pPr>
            <a:lvl4pPr marL="16002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C5E64D1-66BA-7A42-A557-FF381D423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0" y="3429000"/>
            <a:ext cx="5263464" cy="420515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accent6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C140EEDC-0758-654D-B35E-BB98D7C2590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04850" y="407988"/>
            <a:ext cx="3262313" cy="2644775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11FA8125-2794-1645-A1B0-DC8448FB17B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23688" y="3428827"/>
            <a:ext cx="5263462" cy="302118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1">
            <a:extLst>
              <a:ext uri="{FF2B5EF4-FFF2-40B4-BE49-F238E27FC236}">
                <a16:creationId xmlns:a16="http://schemas.microsoft.com/office/drawing/2014/main" id="{75893D8E-48B7-4B4F-8A86-B4ECAFBDEE9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464843" y="407988"/>
            <a:ext cx="3262313" cy="2644775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1" name="Picture Placeholder 21">
            <a:extLst>
              <a:ext uri="{FF2B5EF4-FFF2-40B4-BE49-F238E27FC236}">
                <a16:creationId xmlns:a16="http://schemas.microsoft.com/office/drawing/2014/main" id="{7A303299-9E18-EC42-805D-9A9BB7AB7EC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224836" y="407988"/>
            <a:ext cx="3262313" cy="2644775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59B3CF-9D84-86CE-23EE-51DB29A6A26F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E8051664-DB41-324E-9EA7-5C430DE7D15F}" type="datetime1">
              <a:rPr lang="en-US" smtClean="0"/>
              <a:t>11/9/22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F7EB4-3854-F99F-C2BA-20D6A75502C2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F21A11-175A-05F8-F3B6-13305C7AD77D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37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B4EF1B7-19D5-6E41-953B-F2390E1FCDB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2356"/>
            <a:ext cx="12192000" cy="454728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C7A910-3C0D-7049-9A96-4D0C3BC060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0375" y="5084894"/>
            <a:ext cx="3830594" cy="677861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A2601F-DDEF-1C4D-BFE1-A69A1455793C}"/>
              </a:ext>
            </a:extLst>
          </p:cNvPr>
          <p:cNvGrpSpPr/>
          <p:nvPr userDrawn="1"/>
        </p:nvGrpSpPr>
        <p:grpSpPr>
          <a:xfrm>
            <a:off x="666191" y="4912494"/>
            <a:ext cx="472795" cy="1537733"/>
            <a:chOff x="1504950" y="1122363"/>
            <a:chExt cx="1363038" cy="413543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C0B63F1-7E6F-6045-B02B-5B660F4680FA}"/>
                </a:ext>
              </a:extLst>
            </p:cNvPr>
            <p:cNvCxnSpPr/>
            <p:nvPr/>
          </p:nvCxnSpPr>
          <p:spPr>
            <a:xfrm flipH="1">
              <a:off x="1504950" y="1122363"/>
              <a:ext cx="1363038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68D924E-4E91-D143-A43D-65B3AC1860A5}"/>
                </a:ext>
              </a:extLst>
            </p:cNvPr>
            <p:cNvCxnSpPr/>
            <p:nvPr/>
          </p:nvCxnSpPr>
          <p:spPr>
            <a:xfrm>
              <a:off x="1524000" y="1122363"/>
              <a:ext cx="0" cy="4135437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583AEF7-C7CC-A144-B1E3-14B647F82C1A}"/>
                </a:ext>
              </a:extLst>
            </p:cNvPr>
            <p:cNvCxnSpPr/>
            <p:nvPr/>
          </p:nvCxnSpPr>
          <p:spPr>
            <a:xfrm>
              <a:off x="1504950" y="5257800"/>
              <a:ext cx="1363038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52A0CA3-290C-234B-A84C-7F3867DE97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99702" y="5681360"/>
            <a:ext cx="3830594" cy="655637"/>
          </a:xfrm>
        </p:spPr>
        <p:txBody>
          <a:bodyPr>
            <a:noAutofit/>
          </a:bodyPr>
          <a:lstStyle>
            <a:lvl1pPr marL="0" indent="0">
              <a:buNone/>
              <a:defRPr sz="4400" b="0" i="1">
                <a:latin typeface="Century Schoolbook" panose="02040604050505020304" pitchFamily="18" charset="0"/>
              </a:defRPr>
            </a:lvl1pPr>
          </a:lstStyle>
          <a:p>
            <a:pPr lvl="0"/>
            <a:r>
              <a:rPr lang="en-US" dirty="0"/>
              <a:t>Two lines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442DF4C-6577-DC49-A556-17E3122C75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52143" y="6081528"/>
            <a:ext cx="1868393" cy="545571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ED9ECB-6488-9E20-0F4D-7D7D6B19608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06A152B-DD0D-3240-B4C2-E79DA334A732}" type="datetime1">
              <a:rPr lang="en-US" smtClean="0"/>
              <a:t>11/9/22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047665-2186-AC12-6EFA-41E3C14DA08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9B15A6-4E41-DC70-3535-0D528DC78BF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64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A163F7-1E8F-4643-B891-91B7B971A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1F588-76BB-7E41-9E48-F7E1A5299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D665E-A4F1-474E-B017-3A3C2A1A41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C5C895C0-92B0-2445-A2A0-721139690E65}" type="datetime1">
              <a:rPr lang="en-US" smtClean="0"/>
              <a:t>11/9/22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3F0B4-0F6A-6348-9F03-8D029937CC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878F1-4432-4542-BE64-1331C98C1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0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62" r:id="rId6"/>
    <p:sldLayoutId id="2147483661" r:id="rId7"/>
    <p:sldLayoutId id="2147483653" r:id="rId8"/>
    <p:sldLayoutId id="2147483654" r:id="rId9"/>
    <p:sldLayoutId id="2147483655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Century Schoolbook" panose="020406040505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04E973-2EB7-5549-8149-D6C0F18C9A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5DEDDE0-14EF-EC45-A207-8FC9BC4DD7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5865CE-3B27-3640-8475-5612755F67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19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6FF0BD9-EDB0-1542-BE79-F0F55BB5EA6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0" y="0"/>
            <a:ext cx="12192000" cy="5313363"/>
          </a:xfrm>
        </p:spPr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4CC3CF-0BC4-3549-B40D-77722ED7F1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7" name="Round Diagonal Corner Rectangle 6">
            <a:extLst>
              <a:ext uri="{FF2B5EF4-FFF2-40B4-BE49-F238E27FC236}">
                <a16:creationId xmlns:a16="http://schemas.microsoft.com/office/drawing/2014/main" id="{71A53675-D041-5546-8418-9F8E729723A7}"/>
              </a:ext>
            </a:extLst>
          </p:cNvPr>
          <p:cNvSpPr/>
          <p:nvPr/>
        </p:nvSpPr>
        <p:spPr>
          <a:xfrm>
            <a:off x="7253417" y="4658497"/>
            <a:ext cx="4938584" cy="939113"/>
          </a:xfrm>
          <a:prstGeom prst="round2Diag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93649-0063-0945-B79F-8928F068C4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6D5EC-D999-A1BA-D7CE-357C1C3F2B2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D261C-5469-7365-7C2E-6A8095AEFE3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981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8F8DC-5E36-644E-9241-CA7D443BD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09629-8F2C-8A45-82BE-E06C98208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65FD0-6228-5419-A7B1-79665EFC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FF2178-B1BD-9DF3-84B9-F52B0B81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577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7B2F-5C6A-BB42-92B1-5C2590FF0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69056-4357-4040-98AF-8A55C3B6BB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A0F7757-ADDC-E040-B23C-91271C6B68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E41713-FCF8-894A-B5B6-FC2C0103D1F6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en-US" sz="1800" b="1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DAA77-7263-2B45-D7D0-EB17B6FFF0D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1245ED-EE46-2F19-B1DA-83AB8E12693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232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8CC61-C917-3745-8ADD-15C1043FF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B848C-09A1-2D4D-9A9C-E15D26B81B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5FD4C45-18AC-614E-82FF-B5703FC0FDC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439DA-9033-60A0-0C4B-1493F52BAFB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CAAB-CF37-2931-2CBF-D3A327A6B01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56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EE57F-4DBF-5840-8DD5-3C305DBD6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D676C-E1D4-5644-9993-1C444CCD4E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B0206-9B5D-CB4C-BBD6-7C496C527B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CC3577-BF1E-3047-8DF5-39019CD58FED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BDDB46-99A4-FD48-8AE1-1B3128324D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108A81D-1D0D-B2B9-3D6C-FE3185836AD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1ABBCB7-06B8-B015-AA18-087A08A2D3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064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4BAC1E-0462-F549-8EDE-97E468D678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B2AA308-5CB6-FD4B-9C23-36D01C64E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702EF-6580-B24B-8E28-77B52CB0A4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ABA528-1CC6-DA4A-A37E-F548671DCDC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97F64-C902-02AF-04DC-3149C67105B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4E123-117C-A7A9-C64E-24F993F3A6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50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171D2FB-ECA8-4B47-B39D-6C0944BC6019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6096000" y="0"/>
            <a:ext cx="6096000" cy="6858000"/>
          </a:xfrm>
        </p:spPr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F9795-71F2-B942-AABD-9B242A2F0D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BA15DC-246A-6448-AA8F-A7C7C1E384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C89DB-0ADA-F948-BF16-C684AF32D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19A4FF9-88CB-1C46-8D6E-8E94AE27ED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BE3436-4601-0F47-94C1-1E0760CE1E2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052143" y="6081528"/>
            <a:ext cx="1868393" cy="545571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EE4DDC-C51C-6EA2-4DBC-E64B39E9F9E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4E83C5-6492-8119-D346-B353820B016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131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12D7D2-F44A-6141-83A1-322534D59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22BAC2-A05A-7342-BA68-ED0591960A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BB0F240-667D-EC42-B513-B8D1A519C7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E94C58-DA9F-5E4B-9401-4449B33A3BD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E23ECB3-E9D3-924E-AE4A-F7A2A34AFBD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FE984F8-792E-5A47-B190-748904A2ECF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202B32-DB92-87EA-8D24-95DD5D6916FC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F98BFC-003E-3822-64F4-C3861B723620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884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727D437-49F7-8F4D-8E37-E77B62E356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0EB050-A185-1249-93A6-6461D957C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3CFC4A-CF12-9549-B83C-C12FB56F1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B8C39-FB87-FB8D-01F4-4518F8CDC13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65F12-1E67-D855-B916-EDED351F401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07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FD5000"/>
      </a:dk2>
      <a:lt2>
        <a:srgbClr val="4F2C1D"/>
      </a:lt2>
      <a:accent1>
        <a:srgbClr val="F1C051"/>
      </a:accent1>
      <a:accent2>
        <a:srgbClr val="C0957E"/>
      </a:accent2>
      <a:accent3>
        <a:srgbClr val="DDA6A5"/>
      </a:accent3>
      <a:accent4>
        <a:srgbClr val="F18079"/>
      </a:accent4>
      <a:accent5>
        <a:srgbClr val="80BAAC"/>
      </a:accent5>
      <a:accent6>
        <a:srgbClr val="1B616D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</TotalTime>
  <Words>9</Words>
  <Application>Microsoft Macintosh PowerPoint</Application>
  <PresentationFormat>Widescreen</PresentationFormat>
  <Paragraphs>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Avenir Next</vt:lpstr>
      <vt:lpstr>Avenir Next Medium</vt:lpstr>
      <vt:lpstr>Calibri</vt:lpstr>
      <vt:lpstr>Century Schoolbook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Josie N Jonckheere</dc:creator>
  <cp:lastModifiedBy>Robb Nardecchia</cp:lastModifiedBy>
  <cp:revision>8</cp:revision>
  <dcterms:created xsi:type="dcterms:W3CDTF">2022-02-17T18:59:14Z</dcterms:created>
  <dcterms:modified xsi:type="dcterms:W3CDTF">2022-11-09T18:22:58Z</dcterms:modified>
</cp:coreProperties>
</file>