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Classified Staff Awards Program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Photos with </a:t>
            </a:r>
            <a:r>
              <a:rPr lang="en-US" dirty="0" err="1" smtClean="0"/>
              <a:t>freddy</a:t>
            </a:r>
            <a:r>
              <a:rPr lang="en-US" dirty="0" smtClean="0"/>
              <a:t> and </a:t>
            </a:r>
            <a:r>
              <a:rPr lang="en-US" dirty="0" err="1" smtClean="0"/>
              <a:t>frieda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29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29" y="139959"/>
            <a:ext cx="9003263" cy="60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0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28" y="201848"/>
            <a:ext cx="10058400" cy="59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4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92" y="65314"/>
            <a:ext cx="9180545" cy="61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94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84" y="130628"/>
            <a:ext cx="9068578" cy="60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4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76" y="121298"/>
            <a:ext cx="9012594" cy="60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1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83" y="130629"/>
            <a:ext cx="9124561" cy="608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3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4" y="130629"/>
            <a:ext cx="9087239" cy="60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2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77" y="0"/>
            <a:ext cx="9217868" cy="61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6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53" y="83976"/>
            <a:ext cx="9189876" cy="61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06" y="139959"/>
            <a:ext cx="8947280" cy="59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11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04" y="261259"/>
            <a:ext cx="3900196" cy="58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6884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</TotalTime>
  <Words>10</Words>
  <Application>Microsoft Office PowerPoint</Application>
  <PresentationFormat>Widescreen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Retrospect</vt:lpstr>
      <vt:lpstr>Classified Staff Awards Program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Bowling Green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Classified Staff Awards Program 2014</dc:title>
  <dc:creator>Linda D Hammer</dc:creator>
  <cp:lastModifiedBy>Linda D Hammer</cp:lastModifiedBy>
  <cp:revision>1</cp:revision>
  <dcterms:created xsi:type="dcterms:W3CDTF">2014-05-29T14:55:14Z</dcterms:created>
  <dcterms:modified xsi:type="dcterms:W3CDTF">2014-05-29T15:02:02Z</dcterms:modified>
</cp:coreProperties>
</file>