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5" r:id="rId2"/>
    <p:sldId id="268" r:id="rId3"/>
    <p:sldId id="270" r:id="rId4"/>
    <p:sldId id="274" r:id="rId5"/>
    <p:sldId id="276" r:id="rId6"/>
    <p:sldId id="272" r:id="rId7"/>
    <p:sldId id="271" r:id="rId8"/>
    <p:sldId id="273" r:id="rId9"/>
    <p:sldId id="257" r:id="rId10"/>
    <p:sldId id="261" r:id="rId11"/>
    <p:sldId id="262" r:id="rId12"/>
    <p:sldId id="263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A264B-C34D-400B-A487-D3DEB2F87B06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8CC2F-15C5-4566-AC3E-33DC78F6A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262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CF37-54AC-4D52-A402-34ED4431E171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B5ABE-8B60-44AB-BE15-60BE1F055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10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CF37-54AC-4D52-A402-34ED4431E171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B5ABE-8B60-44AB-BE15-60BE1F055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07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CF37-54AC-4D52-A402-34ED4431E171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B5ABE-8B60-44AB-BE15-60BE1F055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975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CF37-54AC-4D52-A402-34ED4431E171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B5ABE-8B60-44AB-BE15-60BE1F055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514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CF37-54AC-4D52-A402-34ED4431E171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B5ABE-8B60-44AB-BE15-60BE1F055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18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CF37-54AC-4D52-A402-34ED4431E171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B5ABE-8B60-44AB-BE15-60BE1F055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043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CF37-54AC-4D52-A402-34ED4431E171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B5ABE-8B60-44AB-BE15-60BE1F055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5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CF37-54AC-4D52-A402-34ED4431E171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B5ABE-8B60-44AB-BE15-60BE1F055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94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CF37-54AC-4D52-A402-34ED4431E171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B5ABE-8B60-44AB-BE15-60BE1F055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95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CF37-54AC-4D52-A402-34ED4431E171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B5ABE-8B60-44AB-BE15-60BE1F055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1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CF37-54AC-4D52-A402-34ED4431E171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B5ABE-8B60-44AB-BE15-60BE1F055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17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BCF37-54AC-4D52-A402-34ED4431E171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B5ABE-8B60-44AB-BE15-60BE1F055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36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gsu.edu/trio-programs/mcnair-scholars-program/program-overview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gsu.edu/arts-and-sciences/biological-sciences/undergraduate-programs/internships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gsu.edu/content/dam/BGSU/college-of-arts-and-sciences/biological-sciences/documents/UGRD%20Handbook/Biology%20Honors%20Program.pdf/subassets/page1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gsu.edu/arts-and-sciences/biological-sciences/faculty-and-staff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gsu.edu/provost/center-for-undergraduate-research-and-scholarship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88278"/>
            <a:ext cx="12192000" cy="2874962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Why Should you do research while </a:t>
            </a:r>
            <a:r>
              <a:rPr lang="en-US" sz="3200" b="1" dirty="0" err="1" smtClean="0"/>
              <a:t>colleging</a:t>
            </a:r>
            <a:r>
              <a:rPr lang="en-US" sz="3200" b="1" dirty="0" smtClean="0"/>
              <a:t>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Increases sense of community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Learn the joys &amp; pitfalls of scientific discovery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Get synced with people who have opportunities &amp; can write strong letters of recommendation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Get a leg up on competition for jobs, grad school, etc.!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868" y="3718560"/>
            <a:ext cx="4175132" cy="3139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8560"/>
            <a:ext cx="4709160" cy="313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0" y="6187440"/>
            <a:ext cx="4968240" cy="625475"/>
          </a:xfrm>
        </p:spPr>
        <p:txBody>
          <a:bodyPr>
            <a:noAutofit/>
          </a:bodyPr>
          <a:lstStyle/>
          <a:p>
            <a:r>
              <a:rPr lang="en-US" sz="2000" dirty="0" smtClean="0">
                <a:hlinkClick r:id="rId2"/>
              </a:rPr>
              <a:t>https://www.bgsu.edu/trio-programs/mcnair-scholars-program/program-overview.html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6848"/>
            <a:ext cx="12192000" cy="4373880"/>
          </a:xfrm>
        </p:spPr>
        <p:txBody>
          <a:bodyPr>
            <a:noAutofit/>
          </a:bodyPr>
          <a:lstStyle/>
          <a:p>
            <a:r>
              <a:rPr lang="en-US" dirty="0" smtClean="0"/>
              <a:t>Eligibility: </a:t>
            </a:r>
          </a:p>
          <a:p>
            <a:pPr lvl="1"/>
            <a:r>
              <a:rPr lang="en-US" dirty="0" smtClean="0"/>
              <a:t>2 </a:t>
            </a:r>
            <a:r>
              <a:rPr lang="en-US" dirty="0" err="1" smtClean="0"/>
              <a:t>yr</a:t>
            </a:r>
            <a:r>
              <a:rPr lang="en-US" dirty="0" smtClean="0"/>
              <a:t> program. Sophomores rising to junior, or juniors rising into senior, if not graduating in one year</a:t>
            </a:r>
          </a:p>
          <a:p>
            <a:pPr lvl="1"/>
            <a:r>
              <a:rPr lang="en-US" dirty="0" smtClean="0"/>
              <a:t>2.7 GPA</a:t>
            </a:r>
          </a:p>
          <a:p>
            <a:pPr lvl="1"/>
            <a:r>
              <a:rPr lang="en-US" dirty="0"/>
              <a:t>Be a first generation student, meaning no parent has received a four-year, bachelor's degree, who is economically disadvantaged (as determined by the US Department of Education criteria), </a:t>
            </a:r>
            <a:r>
              <a:rPr lang="en-US" b="1" u="sng" dirty="0"/>
              <a:t>OR</a:t>
            </a:r>
            <a:r>
              <a:rPr lang="en-US" dirty="0"/>
              <a:t> be a student from a group that is historically underrepresented in graduate programs (African American, Latino/Hispanic, or Native American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Interested in STEM PhD or ED</a:t>
            </a:r>
          </a:p>
          <a:p>
            <a:r>
              <a:rPr lang="en-US" dirty="0" smtClean="0"/>
              <a:t>Benefits:</a:t>
            </a:r>
          </a:p>
          <a:p>
            <a:pPr lvl="1"/>
            <a:r>
              <a:rPr lang="en-US" dirty="0" smtClean="0"/>
              <a:t>$2800 summer research stipend</a:t>
            </a:r>
          </a:p>
          <a:p>
            <a:pPr lvl="1"/>
            <a:r>
              <a:rPr lang="en-US" dirty="0" smtClean="0"/>
              <a:t>Graduate school visits &amp; application fees. Lots of mentoring, workshops, some coursework to help.</a:t>
            </a:r>
          </a:p>
          <a:p>
            <a:pPr lvl="1"/>
            <a:r>
              <a:rPr lang="en-US" dirty="0" smtClean="0"/>
              <a:t>Some housing costs covered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121285"/>
            <a:ext cx="10515600" cy="1325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Ronald E. McNair Scholars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197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99945"/>
            <a:ext cx="12039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If a summer job is biological in nature, you may receive up to 3 hours credit in BIOL 4890. </a:t>
            </a:r>
          </a:p>
          <a:p>
            <a:endParaRPr lang="en-US" dirty="0" smtClean="0"/>
          </a:p>
          <a:p>
            <a:r>
              <a:rPr lang="en-US" dirty="0" smtClean="0"/>
              <a:t>Biology 4010 is an independent study course that you can register for, with permission from a faculty mentor. You must have completed four semesters of biology prior to enrolling in BIOL 4010. You may repeat the course, but a maximum of 4 hours will count toward the 32 credit hours of biology courses needed in the major.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 smtClean="0"/>
              <a:t>Get Course Credits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2549843"/>
            <a:ext cx="1203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hlinkClick r:id="rId2"/>
              </a:rPr>
              <a:t>https://www.bgsu.edu/arts-and-sciences/biological-sciences/undergraduate-programs/internships.html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779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 smtClean="0"/>
              <a:t>BGSU Biology Honors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208470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Eligibility: 3.5 GPA </a:t>
            </a:r>
          </a:p>
          <a:p>
            <a:pPr marL="0" indent="0">
              <a:buNone/>
            </a:pPr>
            <a:r>
              <a:rPr lang="en-US" dirty="0" smtClean="0"/>
              <a:t>Typical timeline for the Biology Honors Program: </a:t>
            </a:r>
          </a:p>
          <a:p>
            <a:pPr marL="0" indent="0">
              <a:buNone/>
            </a:pPr>
            <a:r>
              <a:rPr lang="en-US" dirty="0" smtClean="0"/>
              <a:t>1. Talk with mentor – Sophomore or Junior year </a:t>
            </a:r>
          </a:p>
          <a:p>
            <a:pPr marL="0" indent="0">
              <a:buNone/>
            </a:pPr>
            <a:r>
              <a:rPr lang="en-US" dirty="0" smtClean="0"/>
              <a:t>2. Register for BIOL 4700H and BIOL 4010H – Junior year </a:t>
            </a:r>
          </a:p>
          <a:p>
            <a:pPr marL="0" indent="0">
              <a:buNone/>
            </a:pPr>
            <a:r>
              <a:rPr lang="en-US" dirty="0" smtClean="0"/>
              <a:t>3. Submit research proposal – Junior year </a:t>
            </a:r>
          </a:p>
          <a:p>
            <a:pPr marL="0" indent="0">
              <a:buNone/>
            </a:pPr>
            <a:r>
              <a:rPr lang="en-US" dirty="0" smtClean="0"/>
              <a:t>4. Work on research project – Junior and Senior years </a:t>
            </a:r>
          </a:p>
          <a:p>
            <a:pPr marL="0" indent="0">
              <a:buNone/>
            </a:pPr>
            <a:r>
              <a:rPr lang="en-US" dirty="0" smtClean="0"/>
              <a:t>5. Write thesis (BIOL 4020H) – last semester </a:t>
            </a:r>
          </a:p>
          <a:p>
            <a:pPr marL="0" indent="0">
              <a:buNone/>
            </a:pPr>
            <a:r>
              <a:rPr lang="en-US" dirty="0" smtClean="0"/>
              <a:t>6. Present project (BIOL 4020H) – last semester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6436043"/>
            <a:ext cx="1219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2"/>
              </a:rPr>
              <a:t>https://www.bgsu.edu/content/dam/BGSU/college-of-arts-and-sciences/biological-sciences/documents/UGRD%20Handbook/Biology%20Honors%20Program.pdf/subassets/page1.pdf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9959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10026"/>
            <a:ext cx="1193292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This activity requires you to identify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two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BGSU Faculty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from the Department of Biological Sciences (or other Science departments), with whom you could potentially complete an 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Undergraduate Research Experience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r>
              <a:rPr lang="en-US" sz="3200" u="sng" dirty="0" smtClean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http://www.bgsu.edu/arts-and-sciences/biological-sciences/faculty-and-staff.html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600"/>
              </a:spcAft>
            </a:pP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 each Faculty selected, describe:</a:t>
            </a:r>
          </a:p>
          <a:p>
            <a:pPr>
              <a:spcAft>
                <a:spcPts val="600"/>
              </a:spcAft>
            </a:pPr>
            <a:endParaRPr lang="en-US" sz="3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Why would you be interested in joining the faculty lab?</a:t>
            </a:r>
          </a:p>
          <a:p>
            <a:pPr marL="971550" marR="0" indent="-51435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sz="3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 What goal might you be able to achieve in this particular group?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513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2503"/>
            <a:ext cx="12192000" cy="9023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 smtClean="0"/>
              <a:t>Find a lab home!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833735"/>
            <a:ext cx="12192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Scan BGSU faculty page, reach out (more on this later) to professors whose classes you enjoy. Check bulletin board outside of 312 LSC. </a:t>
            </a:r>
          </a:p>
          <a:p>
            <a:endParaRPr lang="en-US" sz="1000" dirty="0"/>
          </a:p>
          <a:p>
            <a:r>
              <a:rPr lang="en-US" sz="3200" dirty="0" smtClean="0"/>
              <a:t>Connect with Marine or Herpetology labs, Lake Erie &amp; Watershed Studies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53186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230880"/>
            <a:ext cx="12192000" cy="3627120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2503"/>
            <a:ext cx="12192000" cy="9023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 smtClean="0"/>
              <a:t>Find a lab home!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 rot="20710890">
            <a:off x="137247" y="3376404"/>
            <a:ext cx="1923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l</a:t>
            </a:r>
            <a:r>
              <a:rPr lang="en-US" sz="4000" dirty="0" smtClean="0">
                <a:latin typeface="Comic Sans MS" panose="030F0702030302020204" pitchFamily="66" charset="0"/>
              </a:rPr>
              <a:t>ife hacks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33735"/>
            <a:ext cx="12192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Scan BGSU faculty page, reach out (more on this later) to professors whose classes you enjoy. Check bulletin board outside of 312 LSC. </a:t>
            </a:r>
          </a:p>
          <a:p>
            <a:endParaRPr lang="en-US" sz="1000" dirty="0"/>
          </a:p>
          <a:p>
            <a:r>
              <a:rPr lang="en-US" sz="3200" dirty="0" smtClean="0"/>
              <a:t>Connect with Marine or Herpetology labs, Lake Erie &amp; Watershed Studies</a:t>
            </a:r>
          </a:p>
          <a:p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931760" y="4038124"/>
            <a:ext cx="9747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Pay attention to grad students!</a:t>
            </a:r>
          </a:p>
          <a:p>
            <a:r>
              <a:rPr lang="en-US" sz="4000" dirty="0" smtClean="0"/>
              <a:t>Ask to attend lab meetings</a:t>
            </a:r>
          </a:p>
          <a:p>
            <a:r>
              <a:rPr lang="en-US" sz="4000" dirty="0" smtClean="0"/>
              <a:t>Go to seminars</a:t>
            </a:r>
          </a:p>
          <a:p>
            <a:r>
              <a:rPr lang="en-US" sz="4000" dirty="0" smtClean="0"/>
              <a:t>Offer to volunteer (as a last resort- more later)</a:t>
            </a:r>
          </a:p>
        </p:txBody>
      </p:sp>
    </p:spTree>
    <p:extLst>
      <p:ext uri="{BB962C8B-B14F-4D97-AF65-F5344CB8AC3E}">
        <p14:creationId xmlns:p14="http://schemas.microsoft.com/office/powerpoint/2010/main" val="2500799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funny cat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06" y="241285"/>
            <a:ext cx="3373301" cy="337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80597" y="566177"/>
            <a:ext cx="7416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Email or stop by faculty office hours. </a:t>
            </a:r>
          </a:p>
        </p:txBody>
      </p:sp>
      <p:sp>
        <p:nvSpPr>
          <p:cNvPr id="8" name="Rectangle 7"/>
          <p:cNvSpPr/>
          <p:nvPr/>
        </p:nvSpPr>
        <p:spPr>
          <a:xfrm>
            <a:off x="4243362" y="1209586"/>
            <a:ext cx="7406640" cy="1676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20710890">
            <a:off x="4330058" y="1157467"/>
            <a:ext cx="1923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l</a:t>
            </a:r>
            <a:r>
              <a:rPr lang="en-US" sz="4000" dirty="0" smtClean="0">
                <a:latin typeface="Comic Sans MS" panose="030F0702030302020204" pitchFamily="66" charset="0"/>
              </a:rPr>
              <a:t>ife hack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08634" y="1450881"/>
            <a:ext cx="5816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bio office knows faculty office hours. See Patti.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4732" y="3855881"/>
            <a:ext cx="120172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Most, but not all, hiring occurs in winter, for summer jobs.</a:t>
            </a:r>
          </a:p>
          <a:p>
            <a:endParaRPr lang="en-US" sz="3200" dirty="0"/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29224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funny cat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06" y="241285"/>
            <a:ext cx="3373301" cy="337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80597" y="566177"/>
            <a:ext cx="7416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Email or stop by faculty office hours. </a:t>
            </a:r>
          </a:p>
        </p:txBody>
      </p:sp>
      <p:sp>
        <p:nvSpPr>
          <p:cNvPr id="8" name="Rectangle 7"/>
          <p:cNvSpPr/>
          <p:nvPr/>
        </p:nvSpPr>
        <p:spPr>
          <a:xfrm>
            <a:off x="4243362" y="1209586"/>
            <a:ext cx="7406640" cy="1676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20710890">
            <a:off x="4330058" y="1157467"/>
            <a:ext cx="1923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l</a:t>
            </a:r>
            <a:r>
              <a:rPr lang="en-US" sz="4000" dirty="0" smtClean="0">
                <a:latin typeface="Comic Sans MS" panose="030F0702030302020204" pitchFamily="66" charset="0"/>
              </a:rPr>
              <a:t>ife hack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08634" y="1450881"/>
            <a:ext cx="5816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bio office knows faculty office hours. See Patti.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4732" y="3855881"/>
            <a:ext cx="120172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Most, but not all, hiring occurs in winter, for summer jobs.</a:t>
            </a:r>
          </a:p>
          <a:p>
            <a:endParaRPr lang="en-US" sz="3200" dirty="0"/>
          </a:p>
          <a:p>
            <a:r>
              <a:rPr lang="en-US" sz="3200" dirty="0" smtClean="0"/>
              <a:t>If you’re not ready to jump in, prime by routinely chatting with professors/TAs, express gratitude, tell us about good </a:t>
            </a:r>
            <a:r>
              <a:rPr lang="en-US" sz="3200" dirty="0" err="1" smtClean="0"/>
              <a:t>youtube</a:t>
            </a:r>
            <a:r>
              <a:rPr lang="en-US" sz="3200" dirty="0" smtClean="0"/>
              <a:t> videos, connections between course material &amp; your life, etc.</a:t>
            </a:r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98056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2961"/>
            <a:ext cx="12192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Hi Dr. Pelini,</a:t>
            </a:r>
            <a:endParaRPr lang="en-US" sz="2800" b="0" i="0" dirty="0" smtClean="0">
              <a:solidFill>
                <a:srgbClr val="201F1E"/>
              </a:solidFill>
              <a:effectLst/>
              <a:latin typeface="Times New Roman" panose="02020603050405020304" pitchFamily="18" charset="0"/>
            </a:endParaRPr>
          </a:p>
          <a:p>
            <a:r>
              <a:rPr lang="en-US" sz="2800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    My name is XXXX and I am a freshman here at BG studying marine biology and environmental science in the honors college. Last semester I was in your BIO 3540 class and I was very interested to hear about the research you and your graduate students are working on. I am interested in completing undergraduate research before I graduate as I am planning on going to graduate school in the future to further my education. If you are willing I would love to give anytime I have to help you or your graduate students in their research. If you have the time and this is a possibility for the future I would like to set up a meeting to talk to you about it. Thank you for your time and I look forward to hearing back from you. </a:t>
            </a:r>
          </a:p>
          <a:p>
            <a:endParaRPr lang="en-US" sz="2800" b="0" i="0" dirty="0" smtClean="0">
              <a:solidFill>
                <a:srgbClr val="201F1E"/>
              </a:solidFill>
              <a:effectLst/>
              <a:latin typeface="Times New Roman" panose="02020603050405020304" pitchFamily="18" charset="0"/>
            </a:endParaRPr>
          </a:p>
          <a:p>
            <a:r>
              <a:rPr lang="en-US" sz="2800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Sincerely,</a:t>
            </a:r>
            <a:endParaRPr lang="en-US" sz="2800" b="0" i="0" dirty="0" smtClean="0">
              <a:solidFill>
                <a:srgbClr val="201F1E"/>
              </a:solidFill>
              <a:effectLst/>
              <a:latin typeface="Times New Roman" panose="02020603050405020304" pitchFamily="18" charset="0"/>
            </a:endParaRPr>
          </a:p>
          <a:p>
            <a:r>
              <a:rPr lang="en-US" sz="2800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XXXX</a:t>
            </a:r>
          </a:p>
        </p:txBody>
      </p:sp>
      <p:pic>
        <p:nvPicPr>
          <p:cNvPr id="4098" name="Picture 2" descr="Related imag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0781" y="4518244"/>
            <a:ext cx="2607693" cy="230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398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6881" y="914400"/>
            <a:ext cx="1203511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800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Hello Dr. Pelini!</a:t>
            </a:r>
          </a:p>
          <a:p>
            <a:pPr fontAlgn="base"/>
            <a:r>
              <a:rPr lang="en-US" sz="2800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    My name is XXX and I am currently studying biology as a first year and am looking to get into studying ecology as well. Your name came up in my recent advising appointment with Christine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Shaal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and I decided to </a:t>
            </a:r>
            <a:r>
              <a:rPr lang="en-US" sz="2800" b="0" i="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read some of your research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and I love what you are studying! I was emailing also to ask if you had any </a:t>
            </a:r>
            <a:r>
              <a:rPr lang="en-US" sz="2800" b="0" i="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research that I can join 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or if there was any other way I could help you or </a:t>
            </a:r>
            <a:r>
              <a:rPr lang="en-US" sz="2800" b="0" i="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shadow you or your research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in any way so that I can experience some ecology or biology research first hand and get a head start with my experience. If you have any availabilities or would just like to meet and discuss some of your research I would be delighted!</a:t>
            </a:r>
          </a:p>
          <a:p>
            <a:pPr algn="ctr" fontAlgn="base"/>
            <a:r>
              <a:rPr lang="en-US" sz="2800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                                                                                                    Thank you for your time, </a:t>
            </a:r>
          </a:p>
          <a:p>
            <a:pPr algn="ctr" fontAlgn="base"/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				                                       XXX</a:t>
            </a:r>
            <a:endParaRPr lang="en-US" sz="2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792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20710890">
            <a:off x="230727" y="224010"/>
            <a:ext cx="1923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l</a:t>
            </a:r>
            <a:r>
              <a:rPr lang="en-US" sz="4000" dirty="0" smtClean="0">
                <a:latin typeface="Comic Sans MS" panose="030F0702030302020204" pitchFamily="66" charset="0"/>
              </a:rPr>
              <a:t>ife hacks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479" y="2508199"/>
            <a:ext cx="115861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Start early. We LOVE students who may stick around for the long haul. This increases the potential for the student to present at a conference, publish, get a national fellowship, and network.</a:t>
            </a:r>
          </a:p>
        </p:txBody>
      </p:sp>
    </p:spTree>
    <p:extLst>
      <p:ext uri="{BB962C8B-B14F-4D97-AF65-F5344CB8AC3E}">
        <p14:creationId xmlns:p14="http://schemas.microsoft.com/office/powerpoint/2010/main" val="1271748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1440" y="6322370"/>
            <a:ext cx="10601960" cy="383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hlinkClick r:id="rId2"/>
              </a:rPr>
              <a:t>https://www.bgsu.edu/provost/center-for-undergraduate-research-and-scholarship.html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408589"/>
            <a:ext cx="12039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Elligibility</a:t>
            </a:r>
            <a:r>
              <a:rPr lang="en-US" sz="2400" dirty="0" smtClean="0"/>
              <a:t>: Requires identification of mentor, project narrative, budget. Any class</a:t>
            </a:r>
          </a:p>
          <a:p>
            <a:r>
              <a:rPr lang="en-US" sz="2400" dirty="0" smtClean="0"/>
              <a:t>Fall/Spring Semester Grants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$500 for supplies + $200 stipend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Due mid August or early December</a:t>
            </a:r>
          </a:p>
          <a:p>
            <a:r>
              <a:rPr lang="en-US" sz="2400" dirty="0" smtClean="0"/>
              <a:t>Winter Semester Grants</a:t>
            </a:r>
          </a:p>
          <a:p>
            <a:r>
              <a:rPr lang="en-US" sz="2400" dirty="0" smtClean="0"/>
              <a:t>	$300 for supplies + $100 stipend</a:t>
            </a:r>
          </a:p>
          <a:p>
            <a:r>
              <a:rPr lang="en-US" sz="2400" dirty="0"/>
              <a:t>	D</a:t>
            </a:r>
            <a:r>
              <a:rPr lang="en-US" sz="2400" dirty="0" smtClean="0"/>
              <a:t>ue mid November</a:t>
            </a:r>
          </a:p>
          <a:p>
            <a:r>
              <a:rPr lang="en-US" sz="2400" dirty="0" smtClean="0"/>
              <a:t>Summer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 $500 for supplies </a:t>
            </a:r>
            <a:r>
              <a:rPr lang="en-US" sz="2400" dirty="0"/>
              <a:t> </a:t>
            </a:r>
            <a:r>
              <a:rPr lang="en-US" sz="2400" dirty="0" smtClean="0"/>
              <a:t>+ $</a:t>
            </a:r>
            <a:r>
              <a:rPr lang="en-US" sz="2400" dirty="0"/>
              <a:t>2,000 to $</a:t>
            </a:r>
            <a:r>
              <a:rPr lang="en-US" sz="2400" dirty="0" smtClean="0"/>
              <a:t>2,500 stipend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Due mid March</a:t>
            </a:r>
          </a:p>
          <a:p>
            <a:r>
              <a:rPr lang="en-US" sz="2400" dirty="0" smtClean="0"/>
              <a:t>Travel Grants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$200 for travel to present at a conference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Limit 1/year/student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Rolling Deadline</a:t>
            </a:r>
          </a:p>
          <a:p>
            <a:endParaRPr lang="en-US" sz="24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78180" y="83026"/>
            <a:ext cx="10835640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 smtClean="0"/>
              <a:t>CURS: Center for </a:t>
            </a:r>
            <a:r>
              <a:rPr lang="en-US" dirty="0" err="1" smtClean="0"/>
              <a:t>Ugrad</a:t>
            </a:r>
            <a:r>
              <a:rPr lang="en-US" dirty="0" smtClean="0"/>
              <a:t> Research &amp; Scholarship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543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1388</TotalTime>
  <Words>1196</Words>
  <Application>Microsoft Office PowerPoint</Application>
  <PresentationFormat>Widescreen</PresentationFormat>
  <Paragraphs>91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CURS: Center for Ugrad Research &amp; Scholarship</vt:lpstr>
      <vt:lpstr>https://www.bgsu.edu/trio-programs/mcnair-scholars-program/program-overview.html </vt:lpstr>
      <vt:lpstr>Get Course Credits</vt:lpstr>
      <vt:lpstr>BGSU Biology Honors</vt:lpstr>
      <vt:lpstr>PowerPoint Presentation</vt:lpstr>
    </vt:vector>
  </TitlesOfParts>
  <Company>Bowling Green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 Pelini</dc:creator>
  <cp:lastModifiedBy>Shannon Pelini</cp:lastModifiedBy>
  <cp:revision>34</cp:revision>
  <dcterms:created xsi:type="dcterms:W3CDTF">2019-10-20T17:19:02Z</dcterms:created>
  <dcterms:modified xsi:type="dcterms:W3CDTF">2020-04-30T13:38:39Z</dcterms:modified>
</cp:coreProperties>
</file>